
<file path=[Content_Types].xml><?xml version="1.0" encoding="utf-8"?>
<Types xmlns="http://schemas.openxmlformats.org/package/2006/content-types">
  <Default Extension="bin" ContentType="audio/unknown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8" r:id="rId2"/>
    <p:sldId id="269" r:id="rId3"/>
    <p:sldId id="270" r:id="rId4"/>
    <p:sldId id="256" r:id="rId5"/>
    <p:sldId id="264" r:id="rId6"/>
    <p:sldId id="258" r:id="rId7"/>
    <p:sldId id="259" r:id="rId8"/>
    <p:sldId id="265" r:id="rId9"/>
    <p:sldId id="260" r:id="rId10"/>
    <p:sldId id="266" r:id="rId11"/>
    <p:sldId id="261" r:id="rId12"/>
    <p:sldId id="262" r:id="rId13"/>
    <p:sldId id="263" r:id="rId14"/>
    <p:sldId id="267" r:id="rId15"/>
    <p:sldId id="272" r:id="rId16"/>
    <p:sldId id="271" r:id="rId17"/>
    <p:sldId id="25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oin.wav"/>
          </p:stSnd>
        </p:sndAc>
      </p:transition>
    </mc:Choice>
    <mc:Fallback xmlns="">
      <p:transition spd="slow">
        <p:sndAc>
          <p:stSnd>
            <p:snd r:embed="rId3" name="coi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oin.wav"/>
          </p:stSnd>
        </p:sndAc>
      </p:transition>
    </mc:Choice>
    <mc:Fallback xmlns="">
      <p:transition spd="slow">
        <p:sndAc>
          <p:stSnd>
            <p:snd r:embed="rId3" name="coi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oin.wav"/>
          </p:stSnd>
        </p:sndAc>
      </p:transition>
    </mc:Choice>
    <mc:Fallback xmlns="">
      <p:transition spd="slow">
        <p:sndAc>
          <p:stSnd>
            <p:snd r:embed="rId3" name="coi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oin.wav"/>
          </p:stSnd>
        </p:sndAc>
      </p:transition>
    </mc:Choice>
    <mc:Fallback xmlns="">
      <p:transition spd="slow">
        <p:sndAc>
          <p:stSnd>
            <p:snd r:embed="rId3" name="coi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oin.wav"/>
          </p:stSnd>
        </p:sndAc>
      </p:transition>
    </mc:Choice>
    <mc:Fallback xmlns="">
      <p:transition spd="slow">
        <p:sndAc>
          <p:stSnd>
            <p:snd r:embed="rId3" name="coi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oin.wav"/>
          </p:stSnd>
        </p:sndAc>
      </p:transition>
    </mc:Choice>
    <mc:Fallback xmlns="">
      <p:transition spd="slow">
        <p:sndAc>
          <p:stSnd>
            <p:snd r:embed="rId3" name="coi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oin.wav"/>
          </p:stSnd>
        </p:sndAc>
      </p:transition>
    </mc:Choice>
    <mc:Fallback xmlns="">
      <p:transition spd="slow">
        <p:sndAc>
          <p:stSnd>
            <p:snd r:embed="rId3" name="coi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oin.wav"/>
          </p:stSnd>
        </p:sndAc>
      </p:transition>
    </mc:Choice>
    <mc:Fallback xmlns="">
      <p:transition spd="slow">
        <p:sndAc>
          <p:stSnd>
            <p:snd r:embed="rId3" name="coi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oin.wav"/>
          </p:stSnd>
        </p:sndAc>
      </p:transition>
    </mc:Choice>
    <mc:Fallback xmlns="">
      <p:transition spd="slow">
        <p:sndAc>
          <p:stSnd>
            <p:snd r:embed="rId3" name="coi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oin.wav"/>
          </p:stSnd>
        </p:sndAc>
      </p:transition>
    </mc:Choice>
    <mc:Fallback xmlns="">
      <p:transition spd="slow">
        <p:sndAc>
          <p:stSnd>
            <p:snd r:embed="rId3" name="coi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oin.wav"/>
          </p:stSnd>
        </p:sndAc>
      </p:transition>
    </mc:Choice>
    <mc:Fallback xmlns="">
      <p:transition spd="slow">
        <p:sndAc>
          <p:stSnd>
            <p:snd r:embed="rId3" name="coi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bin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3" name="coin.wav"/>
          </p:stSnd>
        </p:sndAc>
      </p:transition>
    </mc:Choice>
    <mc:Fallback xmlns="">
      <p:transition spd="slow">
        <p:sndAc>
          <p:stSnd>
            <p:snd r:embed="rId14" name="coin.wav"/>
          </p:stSnd>
        </p:sndAc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bin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bin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bin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14.jpeg"/><Relationship Id="rId4" Type="http://schemas.openxmlformats.org/officeDocument/2006/relationships/image" Target="../media/image1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article578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19" y="9904"/>
            <a:ext cx="2520280" cy="29150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F:\article578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9905"/>
            <a:ext cx="2555776" cy="26990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07163" y="169763"/>
            <a:ext cx="583264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/>
              <a:t>ДРУГ </a:t>
            </a:r>
            <a:endParaRPr lang="ru-RU" sz="5400" dirty="0"/>
          </a:p>
          <a:p>
            <a:pPr algn="ctr"/>
            <a:r>
              <a:rPr lang="ru-RU" sz="5400" b="1" dirty="0" smtClean="0"/>
              <a:t>ДРУЖОК</a:t>
            </a:r>
          </a:p>
          <a:p>
            <a:pPr algn="ctr"/>
            <a:r>
              <a:rPr lang="ru-RU" sz="5400" b="1" dirty="0" smtClean="0"/>
              <a:t>ДРУЖНЫЙ</a:t>
            </a:r>
            <a:endParaRPr lang="ru-RU" sz="5400" dirty="0"/>
          </a:p>
          <a:p>
            <a:pPr algn="ctr"/>
            <a:r>
              <a:rPr lang="ru-RU" sz="5400" b="1" dirty="0"/>
              <a:t>ДРУЖЕСКИЙ</a:t>
            </a:r>
            <a:endParaRPr lang="ru-RU" sz="5400" dirty="0"/>
          </a:p>
          <a:p>
            <a:pPr algn="ctr"/>
            <a:r>
              <a:rPr lang="ru-RU" sz="5400" b="1" dirty="0" smtClean="0"/>
              <a:t>ДРУЖИТЬ</a:t>
            </a:r>
          </a:p>
          <a:p>
            <a:pPr algn="ctr"/>
            <a:r>
              <a:rPr lang="ru-RU" sz="5400" b="1" dirty="0" smtClean="0"/>
              <a:t>ДРУЖИЩЕ</a:t>
            </a:r>
            <a:endParaRPr lang="ru-RU" sz="5400" dirty="0"/>
          </a:p>
          <a:p>
            <a:pPr algn="ctr"/>
            <a:r>
              <a:rPr lang="ru-RU" sz="5400" b="1" dirty="0"/>
              <a:t>ДРУЖЕЛЮБНЫЙ</a:t>
            </a:r>
            <a:endParaRPr lang="ru-RU" sz="5400" dirty="0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653136"/>
            <a:ext cx="1835696" cy="2306722"/>
          </a:xfrm>
          <a:prstGeom prst="rect">
            <a:avLst/>
          </a:prstGeom>
          <a:noFill/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220949" y="4311487"/>
            <a:ext cx="2123727" cy="26667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61199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oin.wav"/>
          </p:stSnd>
        </p:sndAc>
      </p:transition>
    </mc:Choice>
    <mc:Fallback xmlns="">
      <p:transition spd="slow">
        <p:sndAc>
          <p:stSnd>
            <p:snd r:embed="rId6" name="coin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i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980728"/>
            <a:ext cx="5976663" cy="48245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6943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oin.wav"/>
          </p:stSnd>
        </p:sndAc>
      </p:transition>
    </mc:Choice>
    <mc:Fallback xmlns="">
      <p:transition spd="slow">
        <p:sndAc>
          <p:stSnd>
            <p:snd r:embed="rId4" name="coi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Мой жесткий\Новая папка\Картинки Сказочные герои\p0000029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76672"/>
            <a:ext cx="6264696" cy="56494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0272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oin.wav"/>
          </p:stSnd>
        </p:sndAc>
      </p:transition>
    </mc:Choice>
    <mc:Fallback xmlns="">
      <p:transition spd="slow">
        <p:sndAc>
          <p:stSnd>
            <p:snd r:embed="rId4" name="coi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G:\Мой жесткий\Новая папка\Картинки Сказочные герои\cad4d73ce730805a560f68d2fafb8c6b_XL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218" y="620688"/>
            <a:ext cx="7599564" cy="55054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7921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oin.wav"/>
          </p:stSnd>
        </p:sndAc>
      </p:transition>
    </mc:Choice>
    <mc:Fallback xmlns="">
      <p:transition spd="slow">
        <p:sndAc>
          <p:stSnd>
            <p:snd r:embed="rId4" name="coi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Мой жесткий\Новая папка\Картинки Сказочные герои\6e98f863407c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7438" y="5212357"/>
            <a:ext cx="1171208" cy="16456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F:\136178745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569940"/>
            <a:ext cx="6667500" cy="57816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G:\Мой жесткий\Новая папка\Картинки Сказочные герои\6e98f863407c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0"/>
            <a:ext cx="1398070" cy="16456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9857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oin.wav"/>
          </p:stSnd>
        </p:sndAc>
      </p:transition>
    </mc:Choice>
    <mc:Fallback xmlns="">
      <p:transition spd="slow">
        <p:sndAc>
          <p:stSnd>
            <p:snd r:embed="rId6" name="coi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90553" y="188640"/>
            <a:ext cx="65069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ПРАВИЛА ДРУЖБЫ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484784"/>
            <a:ext cx="8496944" cy="495520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1. ПОМОГАЙ ДРУГУ В БЕДЕ.</a:t>
            </a:r>
          </a:p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2. НЕ ОБМАНЫВАЙ И НЕ ПРЕДАВАЙ ДРУГА.</a:t>
            </a:r>
          </a:p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3. НЕ СМЕЙСЯ НАД НЕУДАЧАМИ ДРУГА.</a:t>
            </a:r>
          </a:p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4. УМЕЙ ПОМИРИТЬСЯ С ДРУГОМ.</a:t>
            </a:r>
          </a:p>
          <a:p>
            <a:pPr algn="ctr"/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6147" name="Picture 3" descr="F:\article84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083629"/>
            <a:ext cx="1457265" cy="13444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F:\article84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5215" y="5049958"/>
            <a:ext cx="1457265" cy="13900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F:\img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1" y="0"/>
            <a:ext cx="1492649" cy="14847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F:\img1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59" y="105730"/>
            <a:ext cx="1380119" cy="1273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828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oin.wav"/>
          </p:stSnd>
        </p:sndAc>
      </p:transition>
    </mc:Choice>
    <mc:Fallback xmlns="">
      <p:transition spd="slow">
        <p:sndAc>
          <p:stSnd>
            <p:snd r:embed="rId6" name="coi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Выноска-облако 20"/>
          <p:cNvSpPr/>
          <p:nvPr/>
        </p:nvSpPr>
        <p:spPr bwMode="auto">
          <a:xfrm rot="230593">
            <a:off x="6517061" y="5272228"/>
            <a:ext cx="2234510" cy="1631950"/>
          </a:xfrm>
          <a:prstGeom prst="cloudCallout">
            <a:avLst>
              <a:gd name="adj1" fmla="val -8918"/>
              <a:gd name="adj2" fmla="val -67876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Выноска-облако 19"/>
          <p:cNvSpPr/>
          <p:nvPr/>
        </p:nvSpPr>
        <p:spPr bwMode="auto">
          <a:xfrm rot="230593">
            <a:off x="3038251" y="5371954"/>
            <a:ext cx="3194487" cy="1631950"/>
          </a:xfrm>
          <a:prstGeom prst="cloudCallout">
            <a:avLst>
              <a:gd name="adj1" fmla="val -6128"/>
              <a:gd name="adj2" fmla="val -66043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Выноска-облако 18"/>
          <p:cNvSpPr/>
          <p:nvPr/>
        </p:nvSpPr>
        <p:spPr bwMode="auto">
          <a:xfrm rot="230593">
            <a:off x="335616" y="4997117"/>
            <a:ext cx="2234510" cy="1631950"/>
          </a:xfrm>
          <a:prstGeom prst="cloudCallout">
            <a:avLst>
              <a:gd name="adj1" fmla="val -4576"/>
              <a:gd name="adj2" fmla="val -68944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83568" y="333375"/>
            <a:ext cx="7504757" cy="92333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     </a:t>
            </a:r>
            <a:r>
              <a:rPr kumimoji="0" lang="ru-RU" sz="5400" b="0" i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 </a:t>
            </a:r>
            <a:r>
              <a:rPr kumimoji="0" lang="ru-RU" sz="5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Оцени свою работу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. 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Молния 26"/>
          <p:cNvSpPr>
            <a:spLocks noChangeArrowheads="1"/>
          </p:cNvSpPr>
          <p:nvPr/>
        </p:nvSpPr>
        <p:spPr bwMode="auto">
          <a:xfrm rot="5032192">
            <a:off x="1593872" y="1530993"/>
            <a:ext cx="914400" cy="914400"/>
          </a:xfrm>
          <a:prstGeom prst="lightningBolt">
            <a:avLst/>
          </a:prstGeom>
          <a:gradFill rotWithShape="1">
            <a:gsLst>
              <a:gs pos="0">
                <a:srgbClr val="FFA2A1"/>
              </a:gs>
              <a:gs pos="35001">
                <a:srgbClr val="FFBEBD"/>
              </a:gs>
              <a:gs pos="100000">
                <a:srgbClr val="FFE5E5"/>
              </a:gs>
            </a:gsLst>
            <a:lin ang="16200000" scaled="1"/>
          </a:gradFill>
          <a:ln w="9525" algn="ctr">
            <a:solidFill>
              <a:srgbClr val="BE4B48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rot="10800000" vert="eaVert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Молния 25"/>
          <p:cNvSpPr/>
          <p:nvPr/>
        </p:nvSpPr>
        <p:spPr>
          <a:xfrm rot="8856963" flipV="1">
            <a:off x="3890640" y="1706111"/>
            <a:ext cx="1090612" cy="909638"/>
          </a:xfrm>
          <a:prstGeom prst="lightningBol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Молния 25"/>
          <p:cNvSpPr/>
          <p:nvPr/>
        </p:nvSpPr>
        <p:spPr>
          <a:xfrm rot="5961849" flipV="1">
            <a:off x="6652410" y="1642008"/>
            <a:ext cx="1090612" cy="909638"/>
          </a:xfrm>
          <a:prstGeom prst="lightningBol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Улыбающееся лицо 2"/>
          <p:cNvSpPr/>
          <p:nvPr/>
        </p:nvSpPr>
        <p:spPr>
          <a:xfrm>
            <a:off x="467543" y="3140968"/>
            <a:ext cx="1857375" cy="1643063"/>
          </a:xfrm>
          <a:prstGeom prst="smileyFace">
            <a:avLst>
              <a:gd name="adj" fmla="val 4653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Улыбающееся лицо 2"/>
          <p:cNvSpPr/>
          <p:nvPr/>
        </p:nvSpPr>
        <p:spPr>
          <a:xfrm>
            <a:off x="3507257" y="3556114"/>
            <a:ext cx="1857375" cy="1643063"/>
          </a:xfrm>
          <a:prstGeom prst="smileyFace">
            <a:avLst>
              <a:gd name="adj" fmla="val 678"/>
            </a:avLst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 w="28575">
                <a:solidFill>
                  <a:schemeClr val="tx2"/>
                </a:solidFill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Улыбающееся лицо 2"/>
          <p:cNvSpPr/>
          <p:nvPr/>
        </p:nvSpPr>
        <p:spPr>
          <a:xfrm>
            <a:off x="6660231" y="3634334"/>
            <a:ext cx="1857375" cy="1643063"/>
          </a:xfrm>
          <a:prstGeom prst="smileyFace">
            <a:avLst>
              <a:gd name="adj" fmla="val -4653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7"/>
          <p:cNvSpPr txBox="1">
            <a:spLocks noChangeArrowheads="1"/>
          </p:cNvSpPr>
          <p:nvPr/>
        </p:nvSpPr>
        <p:spPr bwMode="auto">
          <a:xfrm>
            <a:off x="500063" y="2575138"/>
            <a:ext cx="1857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ОТЛИЧНО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3507258" y="2901050"/>
            <a:ext cx="2214562" cy="5842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Не очень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3"/>
          <p:cNvSpPr txBox="1">
            <a:spLocks noChangeArrowheads="1"/>
          </p:cNvSpPr>
          <p:nvPr/>
        </p:nvSpPr>
        <p:spPr bwMode="auto">
          <a:xfrm>
            <a:off x="6984982" y="2901050"/>
            <a:ext cx="15716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плохо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283437" y="5157192"/>
            <a:ext cx="2225585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n-lt"/>
                <a:ea typeface="+mn-ea"/>
                <a:cs typeface="+mn-cs"/>
              </a:rPr>
              <a:t>Мне 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n-lt"/>
                <a:ea typeface="+mn-ea"/>
                <a:cs typeface="+mn-cs"/>
              </a:rPr>
              <a:t>    понравилось.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n-lt"/>
                <a:ea typeface="+mn-ea"/>
                <a:cs typeface="+mn-cs"/>
              </a:rPr>
              <a:t>У  меня  всё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n-lt"/>
                <a:ea typeface="+mn-ea"/>
                <a:cs typeface="+mn-cs"/>
              </a:rPr>
              <a:t> получалось.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583073" y="5501789"/>
            <a:ext cx="23042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Мне  не      </a:t>
            </a:r>
          </a:p>
          <a:p>
            <a:pPr lvl="0" algn="ctr">
              <a:defRPr/>
            </a:pP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понравилось.</a:t>
            </a:r>
          </a:p>
          <a:p>
            <a:pPr lvl="0" algn="ctr">
              <a:defRPr/>
            </a:pP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Мне  было    </a:t>
            </a:r>
          </a:p>
          <a:p>
            <a:pPr lvl="0" algn="ctr">
              <a:defRPr/>
            </a:pP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трудно.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246387" y="5634245"/>
            <a:ext cx="27363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Мне 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понравилось, но кое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– где  я  ещё  испытываю    </a:t>
            </a:r>
          </a:p>
          <a:p>
            <a:pPr lvl="0" algn="ctr">
              <a:defRPr/>
            </a:pP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затруднения.</a:t>
            </a:r>
          </a:p>
          <a:p>
            <a:pPr lvl="0" algn="ctr">
              <a:defRPr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lvl="0" algn="ctr">
              <a:defRPr/>
            </a:pP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83790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oin.wav"/>
          </p:stSnd>
        </p:sndAc>
      </p:transition>
    </mc:Choice>
    <mc:Fallback xmlns="">
      <p:transition spd="slow">
        <p:sndAc>
          <p:stSnd>
            <p:snd r:embed="rId4" name="coi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4" name="Группа 23"/>
          <p:cNvGrpSpPr>
            <a:grpSpLocks/>
          </p:cNvGrpSpPr>
          <p:nvPr/>
        </p:nvGrpSpPr>
        <p:grpSpPr bwMode="auto">
          <a:xfrm>
            <a:off x="0" y="152400"/>
            <a:ext cx="9056688" cy="6858000"/>
            <a:chOff x="990600" y="0"/>
            <a:chExt cx="8153400" cy="6858000"/>
          </a:xfrm>
        </p:grpSpPr>
        <p:grpSp>
          <p:nvGrpSpPr>
            <p:cNvPr id="5" name="Группа 21"/>
            <p:cNvGrpSpPr>
              <a:grpSpLocks/>
            </p:cNvGrpSpPr>
            <p:nvPr/>
          </p:nvGrpSpPr>
          <p:grpSpPr bwMode="auto">
            <a:xfrm>
              <a:off x="990600" y="0"/>
              <a:ext cx="8153400" cy="6858000"/>
              <a:chOff x="990600" y="0"/>
              <a:chExt cx="8153400" cy="6858000"/>
            </a:xfrm>
          </p:grpSpPr>
          <p:pic>
            <p:nvPicPr>
              <p:cNvPr id="3076" name="Рисунок 18" descr="C:\Documents and Settings\Admin\Local Settings\Temporary Internet Files\Content.IE5\ODO74N87\MCj03971100000[1].wm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90600" y="0"/>
                <a:ext cx="8153400" cy="6858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6" name="Группа 20"/>
              <p:cNvGrpSpPr>
                <a:grpSpLocks/>
              </p:cNvGrpSpPr>
              <p:nvPr/>
            </p:nvGrpSpPr>
            <p:grpSpPr bwMode="auto">
              <a:xfrm>
                <a:off x="1524000" y="457200"/>
                <a:ext cx="7086600" cy="5980013"/>
                <a:chOff x="1219200" y="228599"/>
                <a:chExt cx="7772400" cy="6437389"/>
              </a:xfrm>
            </p:grpSpPr>
            <p:pic>
              <p:nvPicPr>
                <p:cNvPr id="3078" name="Picture 2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219200" y="228599"/>
                  <a:ext cx="7772400" cy="643738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" name="Выноска-облако 9"/>
                <p:cNvSpPr/>
                <p:nvPr/>
              </p:nvSpPr>
              <p:spPr>
                <a:xfrm rot="1340807">
                  <a:off x="2344242" y="4982811"/>
                  <a:ext cx="1993175" cy="1406441"/>
                </a:xfrm>
                <a:prstGeom prst="cloudCallout">
                  <a:avLst>
                    <a:gd name="adj1" fmla="val 84329"/>
                    <a:gd name="adj2" fmla="val 19529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ru-RU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1" name="Выноска-облако 10"/>
                <p:cNvSpPr/>
                <p:nvPr/>
              </p:nvSpPr>
              <p:spPr>
                <a:xfrm rot="1378235">
                  <a:off x="6071886" y="2453611"/>
                  <a:ext cx="2071274" cy="1626891"/>
                </a:xfrm>
                <a:prstGeom prst="cloudCallout">
                  <a:avLst>
                    <a:gd name="adj1" fmla="val -75295"/>
                    <a:gd name="adj2" fmla="val 41312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ru-RU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3" name="Выноска-облако 12"/>
                <p:cNvSpPr/>
                <p:nvPr/>
              </p:nvSpPr>
              <p:spPr>
                <a:xfrm>
                  <a:off x="2362141" y="2590325"/>
                  <a:ext cx="2056631" cy="1449163"/>
                </a:xfrm>
                <a:prstGeom prst="cloudCallout">
                  <a:avLst>
                    <a:gd name="adj1" fmla="val 6738"/>
                    <a:gd name="adj2" fmla="val 99583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ru-RU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4" name="Прямоугольник 13"/>
                <p:cNvSpPr/>
                <p:nvPr/>
              </p:nvSpPr>
              <p:spPr>
                <a:xfrm>
                  <a:off x="6019800" y="2590800"/>
                  <a:ext cx="2303206" cy="1159608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1600" b="1" i="0" u="none" strike="noStrike" kern="1200" cap="none" spc="0" normalizeH="0" baseline="0" noProof="0" dirty="0">
                      <a:ln w="1905"/>
                      <a:gradFill>
                        <a:gsLst>
                          <a:gs pos="0">
                            <a:schemeClr val="accent6">
                              <a:shade val="20000"/>
                              <a:satMod val="200000"/>
                            </a:schemeClr>
                          </a:gs>
                          <a:gs pos="78000">
                            <a:schemeClr val="accent6">
                              <a:tint val="90000"/>
                              <a:shade val="89000"/>
                              <a:satMod val="220000"/>
                            </a:schemeClr>
                          </a:gs>
                          <a:gs pos="100000">
                            <a:schemeClr val="accent6">
                              <a:tint val="12000"/>
                              <a:satMod val="255000"/>
                            </a:schemeClr>
                          </a:gs>
                        </a:gsLst>
                        <a:lin ang="5400000"/>
                      </a:gradFill>
                      <a:effectLst>
                        <a:innerShdw blurRad="69850" dist="43180" dir="5400000">
                          <a:srgbClr val="000000">
                            <a:alpha val="65000"/>
                          </a:srgbClr>
                        </a:innerShdw>
                      </a:effectLst>
                      <a:uLnTx/>
                      <a:uFillTx/>
                      <a:latin typeface="+mn-lt"/>
                      <a:ea typeface="+mn-ea"/>
                      <a:cs typeface="+mn-cs"/>
                    </a:rPr>
                    <a:t>Мне   </a:t>
                  </a:r>
                </a:p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1600" b="1" i="0" u="none" strike="noStrike" kern="1200" cap="none" spc="0" normalizeH="0" baseline="0" noProof="0" dirty="0">
                      <a:ln w="1905"/>
                      <a:gradFill>
                        <a:gsLst>
                          <a:gs pos="0">
                            <a:schemeClr val="accent6">
                              <a:shade val="20000"/>
                              <a:satMod val="200000"/>
                            </a:schemeClr>
                          </a:gs>
                          <a:gs pos="78000">
                            <a:schemeClr val="accent6">
                              <a:tint val="90000"/>
                              <a:shade val="89000"/>
                              <a:satMod val="220000"/>
                            </a:schemeClr>
                          </a:gs>
                          <a:gs pos="100000">
                            <a:schemeClr val="accent6">
                              <a:tint val="12000"/>
                              <a:satMod val="255000"/>
                            </a:schemeClr>
                          </a:gs>
                        </a:gsLst>
                        <a:lin ang="5400000"/>
                      </a:gradFill>
                      <a:effectLst>
                        <a:innerShdw blurRad="69850" dist="43180" dir="5400000">
                          <a:srgbClr val="000000">
                            <a:alpha val="65000"/>
                          </a:srgbClr>
                        </a:innerShdw>
                      </a:effectLst>
                      <a:uLnTx/>
                      <a:uFillTx/>
                      <a:latin typeface="+mn-lt"/>
                      <a:ea typeface="+mn-ea"/>
                      <a:cs typeface="+mn-cs"/>
                    </a:rPr>
                    <a:t>  </a:t>
                  </a:r>
                  <a:r>
                    <a:rPr kumimoji="0" lang="ru-RU" sz="1600" b="1" i="0" u="none" strike="noStrike" kern="1200" cap="none" spc="0" normalizeH="0" baseline="0" noProof="0" dirty="0" smtClean="0">
                      <a:ln w="1905"/>
                      <a:gradFill>
                        <a:gsLst>
                          <a:gs pos="0">
                            <a:schemeClr val="accent6">
                              <a:shade val="20000"/>
                              <a:satMod val="200000"/>
                            </a:schemeClr>
                          </a:gs>
                          <a:gs pos="78000">
                            <a:schemeClr val="accent6">
                              <a:tint val="90000"/>
                              <a:shade val="89000"/>
                              <a:satMod val="220000"/>
                            </a:schemeClr>
                          </a:gs>
                          <a:gs pos="100000">
                            <a:schemeClr val="accent6">
                              <a:tint val="12000"/>
                              <a:satMod val="255000"/>
                            </a:schemeClr>
                          </a:gs>
                        </a:gsLst>
                        <a:lin ang="5400000"/>
                      </a:gradFill>
                      <a:effectLst>
                        <a:innerShdw blurRad="69850" dist="43180" dir="5400000">
                          <a:srgbClr val="000000">
                            <a:alpha val="65000"/>
                          </a:srgbClr>
                        </a:innerShdw>
                      </a:effectLst>
                      <a:uLnTx/>
                      <a:uFillTx/>
                      <a:latin typeface="+mn-lt"/>
                      <a:ea typeface="+mn-ea"/>
                      <a:cs typeface="+mn-cs"/>
                    </a:rPr>
                    <a:t>понравилось,</a:t>
                  </a:r>
                  <a:r>
                    <a:rPr kumimoji="0" lang="ru-RU" sz="1600" b="1" i="0" u="none" strike="noStrike" kern="1200" cap="none" spc="0" normalizeH="0" noProof="0" dirty="0" smtClean="0">
                      <a:ln w="1905"/>
                      <a:gradFill>
                        <a:gsLst>
                          <a:gs pos="0">
                            <a:schemeClr val="accent6">
                              <a:shade val="20000"/>
                              <a:satMod val="200000"/>
                            </a:schemeClr>
                          </a:gs>
                          <a:gs pos="78000">
                            <a:schemeClr val="accent6">
                              <a:tint val="90000"/>
                              <a:shade val="89000"/>
                              <a:satMod val="220000"/>
                            </a:schemeClr>
                          </a:gs>
                          <a:gs pos="100000">
                            <a:schemeClr val="accent6">
                              <a:tint val="12000"/>
                              <a:satMod val="255000"/>
                            </a:schemeClr>
                          </a:gs>
                        </a:gsLst>
                        <a:lin ang="5400000"/>
                      </a:gradFill>
                      <a:effectLst>
                        <a:innerShdw blurRad="69850" dist="43180" dir="5400000">
                          <a:srgbClr val="000000">
                            <a:alpha val="65000"/>
                          </a:srgbClr>
                        </a:innerShdw>
                      </a:effectLst>
                      <a:uLnTx/>
                      <a:uFillTx/>
                      <a:latin typeface="+mn-lt"/>
                      <a:ea typeface="+mn-ea"/>
                      <a:cs typeface="+mn-cs"/>
                    </a:rPr>
                    <a:t> но кое-где я испытываю затруднения.</a:t>
                  </a:r>
                  <a:endParaRPr kumimoji="0" lang="ru-RU" sz="1600" b="1" i="0" u="none" strike="noStrike" kern="1200" cap="none" spc="0" normalizeH="0" baseline="0" noProof="0" dirty="0">
                    <a:ln w="1905"/>
                    <a:gradFill>
                      <a:gsLst>
                        <a:gs pos="0">
                          <a:schemeClr val="accent6">
                            <a:shade val="20000"/>
                            <a:satMod val="200000"/>
                          </a:schemeClr>
                        </a:gs>
                        <a:gs pos="78000">
                          <a:schemeClr val="accent6">
                            <a:tint val="90000"/>
                            <a:shade val="89000"/>
                            <a:satMod val="220000"/>
                          </a:schemeClr>
                        </a:gs>
                        <a:gs pos="100000">
                          <a:schemeClr val="accent6">
                            <a:tint val="12000"/>
                            <a:satMod val="255000"/>
                          </a:schemeClr>
                        </a:gs>
                      </a:gsLst>
                      <a:lin ang="5400000"/>
                    </a:gra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5" name="Прямоугольник 14"/>
                <p:cNvSpPr/>
                <p:nvPr/>
              </p:nvSpPr>
              <p:spPr>
                <a:xfrm>
                  <a:off x="2222090" y="2667000"/>
                  <a:ext cx="2197509" cy="1159608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1600" b="1" i="0" u="none" strike="noStrike" kern="1200" cap="none" spc="0" normalizeH="0" baseline="0" noProof="0" dirty="0">
                      <a:ln w="1905"/>
                      <a:gradFill>
                        <a:gsLst>
                          <a:gs pos="0">
                            <a:schemeClr val="accent6">
                              <a:shade val="20000"/>
                              <a:satMod val="200000"/>
                            </a:schemeClr>
                          </a:gs>
                          <a:gs pos="78000">
                            <a:schemeClr val="accent6">
                              <a:tint val="90000"/>
                              <a:shade val="89000"/>
                              <a:satMod val="220000"/>
                            </a:schemeClr>
                          </a:gs>
                          <a:gs pos="100000">
                            <a:schemeClr val="accent6">
                              <a:tint val="12000"/>
                              <a:satMod val="255000"/>
                            </a:schemeClr>
                          </a:gs>
                        </a:gsLst>
                        <a:lin ang="5400000"/>
                      </a:gradFill>
                      <a:effectLst>
                        <a:innerShdw blurRad="69850" dist="43180" dir="5400000">
                          <a:srgbClr val="000000">
                            <a:alpha val="65000"/>
                          </a:srgbClr>
                        </a:innerShdw>
                      </a:effectLst>
                      <a:uLnTx/>
                      <a:uFillTx/>
                      <a:latin typeface="+mn-lt"/>
                      <a:ea typeface="+mn-ea"/>
                      <a:cs typeface="+mn-cs"/>
                    </a:rPr>
                    <a:t>Мне   </a:t>
                  </a:r>
                </a:p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1600" b="1" i="0" u="none" strike="noStrike" kern="1200" cap="none" spc="0" normalizeH="0" baseline="0" noProof="0" dirty="0">
                      <a:ln w="1905"/>
                      <a:gradFill>
                        <a:gsLst>
                          <a:gs pos="0">
                            <a:schemeClr val="accent6">
                              <a:shade val="20000"/>
                              <a:satMod val="200000"/>
                            </a:schemeClr>
                          </a:gs>
                          <a:gs pos="78000">
                            <a:schemeClr val="accent6">
                              <a:tint val="90000"/>
                              <a:shade val="89000"/>
                              <a:satMod val="220000"/>
                            </a:schemeClr>
                          </a:gs>
                          <a:gs pos="100000">
                            <a:schemeClr val="accent6">
                              <a:tint val="12000"/>
                              <a:satMod val="255000"/>
                            </a:schemeClr>
                          </a:gs>
                        </a:gsLst>
                        <a:lin ang="5400000"/>
                      </a:gradFill>
                      <a:effectLst>
                        <a:innerShdw blurRad="69850" dist="43180" dir="5400000">
                          <a:srgbClr val="000000">
                            <a:alpha val="65000"/>
                          </a:srgbClr>
                        </a:innerShdw>
                      </a:effectLst>
                      <a:uLnTx/>
                      <a:uFillTx/>
                      <a:latin typeface="+mn-lt"/>
                      <a:ea typeface="+mn-ea"/>
                      <a:cs typeface="+mn-cs"/>
                    </a:rPr>
                    <a:t>    понравилось.  </a:t>
                  </a:r>
                </a:p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1600" b="1" i="0" u="none" strike="noStrike" kern="1200" cap="none" spc="0" normalizeH="0" baseline="0" noProof="0" dirty="0">
                      <a:ln w="1905"/>
                      <a:gradFill>
                        <a:gsLst>
                          <a:gs pos="0">
                            <a:schemeClr val="accent6">
                              <a:shade val="20000"/>
                              <a:satMod val="200000"/>
                            </a:schemeClr>
                          </a:gs>
                          <a:gs pos="78000">
                            <a:schemeClr val="accent6">
                              <a:tint val="90000"/>
                              <a:shade val="89000"/>
                              <a:satMod val="220000"/>
                            </a:schemeClr>
                          </a:gs>
                          <a:gs pos="100000">
                            <a:schemeClr val="accent6">
                              <a:tint val="12000"/>
                              <a:satMod val="255000"/>
                            </a:schemeClr>
                          </a:gs>
                        </a:gsLst>
                        <a:lin ang="5400000"/>
                      </a:gradFill>
                      <a:effectLst>
                        <a:innerShdw blurRad="69850" dist="43180" dir="5400000">
                          <a:srgbClr val="000000">
                            <a:alpha val="65000"/>
                          </a:srgbClr>
                        </a:innerShdw>
                      </a:effectLst>
                      <a:uLnTx/>
                      <a:uFillTx/>
                      <a:latin typeface="+mn-lt"/>
                      <a:ea typeface="+mn-ea"/>
                      <a:cs typeface="+mn-cs"/>
                    </a:rPr>
                    <a:t>У  меня  всё </a:t>
                  </a:r>
                </a:p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1600" b="1" i="0" u="none" strike="noStrike" kern="1200" cap="none" spc="0" normalizeH="0" baseline="0" noProof="0" dirty="0">
                      <a:ln w="1905"/>
                      <a:gradFill>
                        <a:gsLst>
                          <a:gs pos="0">
                            <a:schemeClr val="accent6">
                              <a:shade val="20000"/>
                              <a:satMod val="200000"/>
                            </a:schemeClr>
                          </a:gs>
                          <a:gs pos="78000">
                            <a:schemeClr val="accent6">
                              <a:tint val="90000"/>
                              <a:shade val="89000"/>
                              <a:satMod val="220000"/>
                            </a:schemeClr>
                          </a:gs>
                          <a:gs pos="100000">
                            <a:schemeClr val="accent6">
                              <a:tint val="12000"/>
                              <a:satMod val="255000"/>
                            </a:schemeClr>
                          </a:gs>
                        </a:gsLst>
                        <a:lin ang="5400000"/>
                      </a:gradFill>
                      <a:effectLst>
                        <a:innerShdw blurRad="69850" dist="43180" dir="5400000">
                          <a:srgbClr val="000000">
                            <a:alpha val="65000"/>
                          </a:srgbClr>
                        </a:innerShdw>
                      </a:effectLst>
                      <a:uLnTx/>
                      <a:uFillTx/>
                      <a:latin typeface="+mn-lt"/>
                      <a:ea typeface="+mn-ea"/>
                      <a:cs typeface="+mn-cs"/>
                    </a:rPr>
                    <a:t> получалось.</a:t>
                  </a:r>
                </a:p>
              </p:txBody>
            </p:sp>
            <p:sp>
              <p:nvSpPr>
                <p:cNvPr id="18" name="Овал 17"/>
                <p:cNvSpPr/>
                <p:nvPr/>
              </p:nvSpPr>
              <p:spPr>
                <a:xfrm>
                  <a:off x="3810243" y="3429404"/>
                  <a:ext cx="2743259" cy="1905444"/>
                </a:xfrm>
                <a:prstGeom prst="ellipse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ru-RU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0" name="Прямоугольник 19"/>
                <p:cNvSpPr/>
                <p:nvPr/>
              </p:nvSpPr>
              <p:spPr>
                <a:xfrm>
                  <a:off x="2362201" y="5105401"/>
                  <a:ext cx="1905000" cy="1159608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1600" b="1" i="0" u="none" strike="noStrike" kern="1200" cap="none" spc="0" normalizeH="0" baseline="0" noProof="0" dirty="0">
                      <a:ln w="1905"/>
                      <a:gradFill>
                        <a:gsLst>
                          <a:gs pos="0">
                            <a:schemeClr val="accent6">
                              <a:shade val="20000"/>
                              <a:satMod val="200000"/>
                            </a:schemeClr>
                          </a:gs>
                          <a:gs pos="78000">
                            <a:schemeClr val="accent6">
                              <a:tint val="90000"/>
                              <a:shade val="89000"/>
                              <a:satMod val="220000"/>
                            </a:schemeClr>
                          </a:gs>
                          <a:gs pos="100000">
                            <a:schemeClr val="accent6">
                              <a:tint val="12000"/>
                              <a:satMod val="255000"/>
                            </a:schemeClr>
                          </a:gs>
                        </a:gsLst>
                        <a:lin ang="5400000"/>
                      </a:gradFill>
                      <a:effectLst>
                        <a:innerShdw blurRad="69850" dist="43180" dir="5400000">
                          <a:srgbClr val="000000">
                            <a:alpha val="65000"/>
                          </a:srgbClr>
                        </a:innerShdw>
                      </a:effectLst>
                      <a:uLnTx/>
                      <a:uFillTx/>
                      <a:latin typeface="+mn-lt"/>
                      <a:ea typeface="+mn-ea"/>
                      <a:cs typeface="+mn-cs"/>
                    </a:rPr>
                    <a:t>Мне  не      </a:t>
                  </a:r>
                </a:p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1600" b="1" i="0" u="none" strike="noStrike" kern="1200" cap="none" spc="0" normalizeH="0" baseline="0" noProof="0" dirty="0">
                      <a:ln w="1905"/>
                      <a:gradFill>
                        <a:gsLst>
                          <a:gs pos="0">
                            <a:schemeClr val="accent6">
                              <a:shade val="20000"/>
                              <a:satMod val="200000"/>
                            </a:schemeClr>
                          </a:gs>
                          <a:gs pos="78000">
                            <a:schemeClr val="accent6">
                              <a:tint val="90000"/>
                              <a:shade val="89000"/>
                              <a:satMod val="220000"/>
                            </a:schemeClr>
                          </a:gs>
                          <a:gs pos="100000">
                            <a:schemeClr val="accent6">
                              <a:tint val="12000"/>
                              <a:satMod val="255000"/>
                            </a:schemeClr>
                          </a:gs>
                        </a:gsLst>
                        <a:lin ang="5400000"/>
                      </a:gradFill>
                      <a:effectLst>
                        <a:innerShdw blurRad="69850" dist="43180" dir="5400000">
                          <a:srgbClr val="000000">
                            <a:alpha val="65000"/>
                          </a:srgbClr>
                        </a:innerShdw>
                      </a:effectLst>
                      <a:uLnTx/>
                      <a:uFillTx/>
                      <a:latin typeface="+mn-lt"/>
                      <a:ea typeface="+mn-ea"/>
                      <a:cs typeface="+mn-cs"/>
                    </a:rPr>
                    <a:t>  понравилось.</a:t>
                  </a:r>
                </a:p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1600" b="1" i="0" u="none" strike="noStrike" kern="1200" cap="none" spc="0" normalizeH="0" baseline="0" noProof="0" dirty="0">
                      <a:ln w="1905"/>
                      <a:gradFill>
                        <a:gsLst>
                          <a:gs pos="0">
                            <a:schemeClr val="accent6">
                              <a:shade val="20000"/>
                              <a:satMod val="200000"/>
                            </a:schemeClr>
                          </a:gs>
                          <a:gs pos="78000">
                            <a:schemeClr val="accent6">
                              <a:tint val="90000"/>
                              <a:shade val="89000"/>
                              <a:satMod val="220000"/>
                            </a:schemeClr>
                          </a:gs>
                          <a:gs pos="100000">
                            <a:schemeClr val="accent6">
                              <a:tint val="12000"/>
                              <a:satMod val="255000"/>
                            </a:schemeClr>
                          </a:gs>
                        </a:gsLst>
                        <a:lin ang="5400000"/>
                      </a:gradFill>
                      <a:effectLst>
                        <a:innerShdw blurRad="69850" dist="43180" dir="5400000">
                          <a:srgbClr val="000000">
                            <a:alpha val="65000"/>
                          </a:srgbClr>
                        </a:innerShdw>
                      </a:effectLst>
                      <a:uLnTx/>
                      <a:uFillTx/>
                      <a:latin typeface="+mn-lt"/>
                      <a:ea typeface="+mn-ea"/>
                      <a:cs typeface="+mn-cs"/>
                    </a:rPr>
                    <a:t>Мне  было    </a:t>
                  </a:r>
                </a:p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1600" b="1" i="0" u="none" strike="noStrike" kern="1200" cap="none" spc="0" normalizeH="0" baseline="0" noProof="0" dirty="0">
                      <a:ln w="1905"/>
                      <a:gradFill>
                        <a:gsLst>
                          <a:gs pos="0">
                            <a:schemeClr val="accent6">
                              <a:shade val="20000"/>
                              <a:satMod val="200000"/>
                            </a:schemeClr>
                          </a:gs>
                          <a:gs pos="78000">
                            <a:schemeClr val="accent6">
                              <a:tint val="90000"/>
                              <a:shade val="89000"/>
                              <a:satMod val="220000"/>
                            </a:schemeClr>
                          </a:gs>
                          <a:gs pos="100000">
                            <a:schemeClr val="accent6">
                              <a:tint val="12000"/>
                              <a:satMod val="255000"/>
                            </a:schemeClr>
                          </a:gs>
                        </a:gsLst>
                        <a:lin ang="5400000"/>
                      </a:gradFill>
                      <a:effectLst>
                        <a:innerShdw blurRad="69850" dist="43180" dir="5400000">
                          <a:srgbClr val="000000">
                            <a:alpha val="65000"/>
                          </a:srgbClr>
                        </a:innerShdw>
                      </a:effectLst>
                      <a:uLnTx/>
                      <a:uFillTx/>
                      <a:latin typeface="+mn-lt"/>
                      <a:ea typeface="+mn-ea"/>
                      <a:cs typeface="+mn-cs"/>
                    </a:rPr>
                    <a:t>    трудно.</a:t>
                  </a:r>
                </a:p>
              </p:txBody>
            </p:sp>
          </p:grpSp>
        </p:grpSp>
        <p:sp>
          <p:nvSpPr>
            <p:cNvPr id="23" name="Прямоугольник 22"/>
            <p:cNvSpPr/>
            <p:nvPr/>
          </p:nvSpPr>
          <p:spPr>
            <a:xfrm>
              <a:off x="4011831" y="3960873"/>
              <a:ext cx="2250387" cy="5847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1200" cap="none" spc="0" normalizeH="0" baseline="0" noProof="0" dirty="0" smtClean="0">
                  <a:ln w="1905"/>
                  <a:solidFill>
                    <a:srgbClr val="C0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uLnTx/>
                  <a:uFillTx/>
                  <a:latin typeface="+mn-lt"/>
                  <a:ea typeface="+mn-ea"/>
                  <a:cs typeface="+mn-cs"/>
                </a:rPr>
                <a:t>Поделись  </a:t>
              </a:r>
              <a:r>
                <a:rPr kumimoji="0" lang="ru-RU" sz="1600" b="1" i="0" u="none" strike="noStrike" kern="1200" cap="none" spc="0" normalizeH="0" baseline="0" noProof="0" dirty="0">
                  <a:ln w="1905"/>
                  <a:solidFill>
                    <a:srgbClr val="C0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uLnTx/>
                  <a:uFillTx/>
                  <a:latin typeface="+mn-lt"/>
                  <a:ea typeface="+mn-ea"/>
                  <a:cs typeface="+mn-cs"/>
                </a:rPr>
                <a:t>своими   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1200" cap="none" spc="0" normalizeH="0" baseline="0" noProof="0" dirty="0">
                  <a:ln w="1905"/>
                  <a:solidFill>
                    <a:srgbClr val="C0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uLnTx/>
                  <a:uFillTx/>
                  <a:latin typeface="+mn-lt"/>
                  <a:ea typeface="+mn-ea"/>
                  <a:cs typeface="+mn-cs"/>
                </a:rPr>
                <a:t> впечатлениями.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5440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oin.wav"/>
          </p:stSnd>
        </p:sndAc>
      </p:transition>
    </mc:Choice>
    <mc:Fallback xmlns="">
      <p:transition spd="slow">
        <p:sndAc>
          <p:stSnd>
            <p:snd r:embed="rId5" name="coi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3" r="4573" b="-11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90658" y="1183103"/>
            <a:ext cx="679705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Вы молодцы!</a:t>
            </a:r>
            <a:endParaRPr lang="ru-RU" sz="8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5" name="Picture 3" descr="C:\Documents and Settings\Кирилл\Рабочий стол\МАМА\детские сады,фото\3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375631" y="2204864"/>
            <a:ext cx="2981032" cy="2722658"/>
          </a:xfrm>
          <a:prstGeom prst="rect">
            <a:avLst/>
          </a:prstGeom>
          <a:noFill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6016" y="2420888"/>
            <a:ext cx="2736304" cy="30243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85545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oin.wav"/>
          </p:stSnd>
        </p:sndAc>
      </p:transition>
    </mc:Choice>
    <mc:Fallback xmlns="">
      <p:transition spd="slow">
        <p:sndAc>
          <p:stSnd>
            <p:snd r:embed="rId6" name="coi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539752" y="1124744"/>
            <a:ext cx="7632848" cy="3474720"/>
          </a:xfrm>
        </p:spPr>
        <p:txBody>
          <a:bodyPr>
            <a:normAutofit fontScale="92500" lnSpcReduction="10000"/>
          </a:bodyPr>
          <a:lstStyle/>
          <a:p>
            <a:pPr marL="45720" indent="0">
              <a:buNone/>
            </a:pPr>
            <a:r>
              <a:rPr lang="ru-RU" sz="4800" dirty="0" smtClean="0">
                <a:latin typeface="Arial" pitchFamily="34" charset="0"/>
                <a:cs typeface="Arial" pitchFamily="34" charset="0"/>
              </a:rPr>
              <a:t>«</a:t>
            </a:r>
            <a:r>
              <a:rPr lang="ru-RU" sz="4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Дружба</a:t>
            </a:r>
            <a:r>
              <a:rPr lang="ru-RU" sz="4800" b="1" dirty="0">
                <a:latin typeface="Arial" pitchFamily="34" charset="0"/>
                <a:cs typeface="Arial" pitchFamily="34" charset="0"/>
              </a:rPr>
              <a:t>-это близкие отношения, основанные на взаимном доверии, привязанности, общности интересов».</a:t>
            </a:r>
          </a:p>
          <a:p>
            <a:endParaRPr lang="ru-RU" dirty="0"/>
          </a:p>
        </p:txBody>
      </p:sp>
      <p:pic>
        <p:nvPicPr>
          <p:cNvPr id="5" name="Picture 3" descr="C:\Documents and Settings\Кирилл\Рабочий стол\МАМА\детские сады,фото\3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52501" y="0"/>
            <a:ext cx="1800200" cy="2677310"/>
          </a:xfrm>
          <a:prstGeom prst="rect">
            <a:avLst/>
          </a:prstGeom>
          <a:noFill/>
        </p:spPr>
      </p:pic>
      <p:pic>
        <p:nvPicPr>
          <p:cNvPr id="1026" name="Picture 2" descr="F:\дружба\картинки\cd63d2279c6c326df5ce79e1cd4602b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222" y="4221088"/>
            <a:ext cx="7620000" cy="2520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0041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oin.wav"/>
          </p:stSnd>
        </p:sndAc>
      </p:transition>
    </mc:Choice>
    <mc:Fallback xmlns="">
      <p:transition spd="slow">
        <p:sndAc>
          <p:stSnd>
            <p:snd r:embed="rId5" name="coi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3" r="4573" b="-11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907704" y="1412776"/>
            <a:ext cx="6336704" cy="3474720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4400" b="1" dirty="0">
                <a:latin typeface="Arial" pitchFamily="34" charset="0"/>
                <a:cs typeface="Arial" pitchFamily="34" charset="0"/>
              </a:rPr>
              <a:t>Настоящий друг</a:t>
            </a:r>
            <a:r>
              <a:rPr lang="ru-RU" sz="4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4400" dirty="0"/>
              <a:t>-это тот, кому мы верим, кто не предаёт, не подведёт, способен поддержать, посочувствовать. 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540420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oin.wav"/>
          </p:stSnd>
        </p:sndAc>
      </p:transition>
    </mc:Choice>
    <mc:Fallback xmlns="">
      <p:transition spd="slow">
        <p:sndAc>
          <p:stSnd>
            <p:snd r:embed="rId4" name="coi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Мой жесткий\Новая папка\Картинки Сказочные герои\матроскин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76672"/>
            <a:ext cx="6264695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http://zalesskaya.ucoz.ru/deti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76672"/>
            <a:ext cx="1301115" cy="1264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zalesskaya.ucoz.ru/deti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5157192"/>
            <a:ext cx="1301115" cy="1264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61521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oin.wav"/>
          </p:stSnd>
        </p:sndAc>
      </p:transition>
    </mc:Choice>
    <mc:Fallback xmlns="">
      <p:transition spd="slow">
        <p:sndAc>
          <p:stSnd>
            <p:snd r:embed="rId5" name="coi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G:\Мой жесткий\Новая папка\Картинки Сказочные герои\090562f4363da9a2d18699a04a51ff0f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88640"/>
            <a:ext cx="4608512" cy="5400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09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4962"/>
            <a:ext cx="1295400" cy="129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09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5373216"/>
            <a:ext cx="1295400" cy="129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:\i (1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72816"/>
            <a:ext cx="3344466" cy="38164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9092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oin.wav"/>
          </p:stSnd>
        </p:sndAc>
      </p:transition>
    </mc:Choice>
    <mc:Fallback xmlns="">
      <p:transition spd="slow">
        <p:sndAc>
          <p:stSnd>
            <p:snd r:embed="rId6" name="coi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Мой жесткий\Новая папка\Картинки Сказочные герои\0_5d7b6_b7398ba0_XL.pn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66578"/>
            <a:ext cx="2880320" cy="4190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http://zalesskaya.ucoz.ru/ikonki/pedagogi.gif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1520" y="260648"/>
            <a:ext cx="1203325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zalesskaya.ucoz.ru/ikonki/pedagogi.gif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24328" y="5301208"/>
            <a:ext cx="1203325" cy="1061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 descr="F:\fmt_73_724_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5112" y="620688"/>
            <a:ext cx="5148064" cy="43924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8594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oin.wav"/>
          </p:stSnd>
        </p:sndAc>
      </p:transition>
    </mc:Choice>
    <mc:Fallback xmlns="">
      <p:transition spd="slow">
        <p:sndAc>
          <p:stSnd>
            <p:snd r:embed="rId6" name="coi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Мой жесткий\Новая папка\Картинки Сказочные герои\197_12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76672"/>
            <a:ext cx="6192688" cy="56494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118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oin.wav"/>
          </p:stSnd>
        </p:sndAc>
      </p:transition>
    </mc:Choice>
    <mc:Fallback xmlns="">
      <p:transition spd="slow">
        <p:sndAc>
          <p:stSnd>
            <p:snd r:embed="rId4" name="coi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i (3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76672"/>
            <a:ext cx="6984776" cy="55446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9482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oin.wav"/>
          </p:stSnd>
        </p:sndAc>
      </p:transition>
    </mc:Choice>
    <mc:Fallback xmlns="">
      <p:transition spd="slow">
        <p:sndAc>
          <p:stSnd>
            <p:snd r:embed="rId4" name="coi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:\Мой жесткий\Новая папка\Картинки Сказочные герои\93317986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548680"/>
            <a:ext cx="5904656" cy="55774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8878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oin.wav"/>
          </p:stSnd>
        </p:sndAc>
      </p:transition>
    </mc:Choice>
    <mc:Fallback xmlns="">
      <p:transition spd="slow">
        <p:sndAc>
          <p:stSnd>
            <p:snd r:embed="rId4" name="coi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130</TotalTime>
  <Words>159</Words>
  <Application>Microsoft Office PowerPoint</Application>
  <PresentationFormat>Экран (4:3)</PresentationFormat>
  <Paragraphs>43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Viktor</dc:creator>
  <cp:lastModifiedBy>Viktor</cp:lastModifiedBy>
  <cp:revision>14</cp:revision>
  <dcterms:created xsi:type="dcterms:W3CDTF">2016-10-17T17:00:11Z</dcterms:created>
  <dcterms:modified xsi:type="dcterms:W3CDTF">2016-10-20T12:47:42Z</dcterms:modified>
</cp:coreProperties>
</file>